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4"/>
  </p:notesMasterIdLst>
  <p:sldIdLst>
    <p:sldId id="4109" r:id="rId2"/>
    <p:sldId id="411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78" d="100"/>
          <a:sy n="78" d="100"/>
        </p:scale>
        <p:origin x="850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5DA0E3-0F88-4F47-8C51-2803AD5F1DB7}" type="datetimeFigureOut">
              <a:rPr lang="en-US" smtClean="0"/>
              <a:t>11/3/2023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A5FC9E-FACD-4DBF-B091-C05D63315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4183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4652E4-5120-44D6-918A-894636DEFCB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9075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4652E4-5120-44D6-918A-894636DEFCB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9759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Dark"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5739F7D1-31ED-4588-7F6B-7214367FBA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8744" y="209677"/>
            <a:ext cx="9064752" cy="1097915"/>
          </a:xfrm>
        </p:spPr>
        <p:txBody>
          <a:bodyPr anchor="b">
            <a:normAutofit/>
          </a:bodyPr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413A1C6A-339B-343A-B0AD-F761FE91051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8745" y="1344676"/>
            <a:ext cx="9064752" cy="511175"/>
          </a:xfrm>
        </p:spPr>
        <p:txBody>
          <a:bodyPr lIns="164592" tIns="0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535829F9-B704-5645-ABE3-F98170E89B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96346" y="585334"/>
            <a:ext cx="1005840" cy="1005840"/>
          </a:xfrm>
          <a:prstGeom prst="ellipse">
            <a:avLst/>
          </a:prstGeom>
          <a:noFill/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5807DD9B-8716-9B22-9F91-88E6071F91D3}"/>
              </a:ext>
            </a:extLst>
          </p:cNvPr>
          <p:cNvSpPr>
            <a:spLocks noGrp="1" noChangeAspect="1"/>
          </p:cNvSpPr>
          <p:nvPr>
            <p:ph type="pic" sz="quarter" idx="14"/>
          </p:nvPr>
        </p:nvSpPr>
        <p:spPr>
          <a:xfrm>
            <a:off x="10487786" y="649342"/>
            <a:ext cx="822960" cy="822960"/>
          </a:xfrm>
          <a:prstGeom prst="ellipse">
            <a:avLst/>
          </a:prstGeom>
          <a:ln w="22225">
            <a:noFill/>
          </a:ln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3465C986-E3D2-97E7-9111-0299F9C3B1D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73608" y="2556796"/>
            <a:ext cx="1996440" cy="381190"/>
          </a:xfrm>
        </p:spPr>
        <p:txBody>
          <a:bodyPr lIns="91440" tIns="0">
            <a:noAutofit/>
          </a:bodyPr>
          <a:lstStyle>
            <a:lvl1pPr marL="0" indent="0">
              <a:buNone/>
              <a:defRPr sz="2200" b="1" cap="all" spc="100" baseline="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CD86E3A-6D68-1F05-DE18-246FA7A440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3404" y="3046075"/>
            <a:ext cx="1828633" cy="96903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216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0" name="Text Placeholder 11">
            <a:extLst>
              <a:ext uri="{FF2B5EF4-FFF2-40B4-BE49-F238E27FC236}">
                <a16:creationId xmlns:a16="http://schemas.microsoft.com/office/drawing/2014/main" id="{6C169315-0602-4C85-86EE-5C3554AAA92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73608" y="3391012"/>
            <a:ext cx="1996440" cy="778652"/>
          </a:xfrm>
        </p:spPr>
        <p:txBody>
          <a:bodyPr lIns="91440" tIns="0">
            <a:noAutofit/>
          </a:bodyPr>
          <a:lstStyle>
            <a:lvl1pPr marL="0" indent="0">
              <a:buNone/>
              <a:defRPr sz="1200" cap="none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" name="Text Placeholder 11">
            <a:extLst>
              <a:ext uri="{FF2B5EF4-FFF2-40B4-BE49-F238E27FC236}">
                <a16:creationId xmlns:a16="http://schemas.microsoft.com/office/drawing/2014/main" id="{70FD3BFF-C0B9-AA50-A3D6-B4A48EEF751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70560" y="4505738"/>
            <a:ext cx="893064" cy="335470"/>
          </a:xfrm>
        </p:spPr>
        <p:txBody>
          <a:bodyPr lIns="91440" tIns="0">
            <a:noAutofit/>
          </a:bodyPr>
          <a:lstStyle>
            <a:lvl1pPr marL="0" indent="0">
              <a:buNone/>
              <a:defRPr sz="2000" cap="all" baseline="0">
                <a:solidFill>
                  <a:schemeClr val="accent1">
                    <a:lumMod val="40000"/>
                    <a:lumOff val="60000"/>
                  </a:schemeClr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xxxx</a:t>
            </a: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EBEE5563-8FF1-7479-E11E-F0144D7533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682496" y="4399153"/>
            <a:ext cx="685800" cy="685800"/>
          </a:xfrm>
          <a:prstGeom prst="ellipse">
            <a:avLst/>
          </a:prstGeom>
          <a:noFill/>
          <a:ln w="127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Picture Placeholder 13">
            <a:extLst>
              <a:ext uri="{FF2B5EF4-FFF2-40B4-BE49-F238E27FC236}">
                <a16:creationId xmlns:a16="http://schemas.microsoft.com/office/drawing/2014/main" id="{A69C1816-EC8E-961C-AC21-6D86E9C455A1}"/>
              </a:ext>
            </a:extLst>
          </p:cNvPr>
          <p:cNvSpPr>
            <a:spLocks noGrp="1" noChangeAspect="1"/>
          </p:cNvSpPr>
          <p:nvPr>
            <p:ph type="pic" sz="quarter" idx="35"/>
          </p:nvPr>
        </p:nvSpPr>
        <p:spPr>
          <a:xfrm>
            <a:off x="1796796" y="4513453"/>
            <a:ext cx="457200" cy="457200"/>
          </a:xfrm>
          <a:prstGeom prst="ellipse">
            <a:avLst/>
          </a:prstGeom>
          <a:ln w="19050">
            <a:noFill/>
          </a:ln>
        </p:spPr>
        <p:txBody>
          <a:bodyPr lIns="0" tIns="0" rIns="0" bIns="0">
            <a:normAutofit/>
          </a:bodyPr>
          <a:lstStyle>
            <a:lvl1pPr marL="0" indent="0" algn="ctr">
              <a:buNone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Text Placeholder 11">
            <a:extLst>
              <a:ext uri="{FF2B5EF4-FFF2-40B4-BE49-F238E27FC236}">
                <a16:creationId xmlns:a16="http://schemas.microsoft.com/office/drawing/2014/main" id="{9F9A0E21-E67B-7E2F-ED16-4BABF0781083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70560" y="4894756"/>
            <a:ext cx="893064" cy="335470"/>
          </a:xfrm>
        </p:spPr>
        <p:txBody>
          <a:bodyPr lIns="91440" tIns="0">
            <a:noAutofit/>
          </a:bodyPr>
          <a:lstStyle>
            <a:lvl1pPr marL="0" indent="0">
              <a:buNone/>
              <a:defRPr sz="1400" cap="none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Text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9CFE922A-6A5A-4DA8-1E44-D808527720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53404" y="5377870"/>
            <a:ext cx="1827083" cy="0"/>
          </a:xfrm>
          <a:prstGeom prst="straightConnector1">
            <a:avLst/>
          </a:prstGeom>
          <a:ln w="19050" cap="flat" cmpd="sng" algn="ctr">
            <a:gradFill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3">
                    <a:lumMod val="75000"/>
                  </a:schemeClr>
                </a:gs>
              </a:gsLst>
              <a:lin ang="2160000" scaled="0"/>
            </a:gra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3D56C31D-5FDB-2235-FFF8-2AB6E04C9B1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862072" y="2556796"/>
            <a:ext cx="1996440" cy="381190"/>
          </a:xfrm>
        </p:spPr>
        <p:txBody>
          <a:bodyPr lIns="91440" tIns="0">
            <a:noAutofit/>
          </a:bodyPr>
          <a:lstStyle>
            <a:lvl1pPr marL="0" indent="0">
              <a:buNone/>
              <a:defRPr sz="2200" b="1" cap="all" spc="100" baseline="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481FC81D-B431-FFA6-47F5-F40C79C53D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946272" y="3046075"/>
            <a:ext cx="1828633" cy="96903"/>
          </a:xfrm>
          <a:prstGeom prst="rect">
            <a:avLst/>
          </a:prstGeom>
          <a:gradFill>
            <a:gsLst>
              <a:gs pos="0">
                <a:schemeClr val="accent3">
                  <a:lumMod val="60000"/>
                  <a:lumOff val="40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216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1" name="Text Placeholder 11">
            <a:extLst>
              <a:ext uri="{FF2B5EF4-FFF2-40B4-BE49-F238E27FC236}">
                <a16:creationId xmlns:a16="http://schemas.microsoft.com/office/drawing/2014/main" id="{B16A2860-4464-B092-801E-255A6B7DF3E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862072" y="3391012"/>
            <a:ext cx="1996440" cy="778652"/>
          </a:xfrm>
        </p:spPr>
        <p:txBody>
          <a:bodyPr lIns="91440" tIns="0">
            <a:noAutofit/>
          </a:bodyPr>
          <a:lstStyle>
            <a:lvl1pPr marL="0" indent="0">
              <a:buNone/>
              <a:defRPr sz="1200" cap="none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" name="Text Placeholder 11">
            <a:extLst>
              <a:ext uri="{FF2B5EF4-FFF2-40B4-BE49-F238E27FC236}">
                <a16:creationId xmlns:a16="http://schemas.microsoft.com/office/drawing/2014/main" id="{3B992882-DF57-9DAF-2532-06C30C2D9F16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862072" y="4505738"/>
            <a:ext cx="893064" cy="335470"/>
          </a:xfrm>
        </p:spPr>
        <p:txBody>
          <a:bodyPr lIns="91440" tIns="0">
            <a:noAutofit/>
          </a:bodyPr>
          <a:lstStyle>
            <a:lvl1pPr marL="0" indent="0">
              <a:buNone/>
              <a:defRPr sz="2000" cap="all" baseline="0">
                <a:solidFill>
                  <a:schemeClr val="accent3">
                    <a:lumMod val="40000"/>
                    <a:lumOff val="60000"/>
                  </a:schemeClr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xxxx</a:t>
            </a: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2E63250C-AB2E-9D56-C26C-1E211DFAD5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887724" y="4399153"/>
            <a:ext cx="685800" cy="685800"/>
          </a:xfrm>
          <a:prstGeom prst="ellipse">
            <a:avLst/>
          </a:prstGeom>
          <a:noFill/>
          <a:ln w="12700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Picture Placeholder 13">
            <a:extLst>
              <a:ext uri="{FF2B5EF4-FFF2-40B4-BE49-F238E27FC236}">
                <a16:creationId xmlns:a16="http://schemas.microsoft.com/office/drawing/2014/main" id="{50C6734A-2661-863D-C8B6-6A4DBC588FE4}"/>
              </a:ext>
            </a:extLst>
          </p:cNvPr>
          <p:cNvSpPr>
            <a:spLocks noGrp="1" noChangeAspect="1"/>
          </p:cNvSpPr>
          <p:nvPr>
            <p:ph type="pic" sz="quarter" idx="36"/>
          </p:nvPr>
        </p:nvSpPr>
        <p:spPr>
          <a:xfrm>
            <a:off x="4002024" y="4513453"/>
            <a:ext cx="457200" cy="457200"/>
          </a:xfrm>
          <a:prstGeom prst="ellipse">
            <a:avLst/>
          </a:prstGeom>
          <a:ln w="19050">
            <a:noFill/>
          </a:ln>
        </p:spPr>
        <p:txBody>
          <a:bodyPr lIns="0" tIns="0" rIns="0" bIns="0">
            <a:normAutofit/>
          </a:bodyPr>
          <a:lstStyle>
            <a:lvl1pPr marL="0" indent="0" algn="ctr">
              <a:buNone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Text Placeholder 11">
            <a:extLst>
              <a:ext uri="{FF2B5EF4-FFF2-40B4-BE49-F238E27FC236}">
                <a16:creationId xmlns:a16="http://schemas.microsoft.com/office/drawing/2014/main" id="{50D7755C-4D0B-D8A7-6235-8E606B39F3A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862072" y="4894756"/>
            <a:ext cx="893064" cy="335470"/>
          </a:xfrm>
        </p:spPr>
        <p:txBody>
          <a:bodyPr lIns="91440" tIns="0">
            <a:noAutofit/>
          </a:bodyPr>
          <a:lstStyle>
            <a:lvl1pPr marL="0" indent="0">
              <a:buNone/>
              <a:defRPr sz="1400" cap="none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Text</a:t>
            </a: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76330766-86D4-F436-F65D-07EF389BF5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2943485" y="5377870"/>
            <a:ext cx="1836387" cy="0"/>
          </a:xfrm>
          <a:prstGeom prst="straightConnector1">
            <a:avLst/>
          </a:prstGeom>
          <a:ln w="19050" cap="flat" cmpd="sng" algn="ctr">
            <a:gradFill>
              <a:gsLst>
                <a:gs pos="0">
                  <a:schemeClr val="accent3">
                    <a:lumMod val="75000"/>
                  </a:schemeClr>
                </a:gs>
                <a:gs pos="100000">
                  <a:schemeClr val="accent2"/>
                </a:gs>
              </a:gsLst>
              <a:lin ang="2160000" scaled="0"/>
            </a:gra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7" name="Text Placeholder 11">
            <a:extLst>
              <a:ext uri="{FF2B5EF4-FFF2-40B4-BE49-F238E27FC236}">
                <a16:creationId xmlns:a16="http://schemas.microsoft.com/office/drawing/2014/main" id="{A540E06E-3F2B-A3DC-320A-8C968AC4350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050536" y="2556796"/>
            <a:ext cx="1996440" cy="381190"/>
          </a:xfrm>
        </p:spPr>
        <p:txBody>
          <a:bodyPr lIns="91440" tIns="0">
            <a:noAutofit/>
          </a:bodyPr>
          <a:lstStyle>
            <a:lvl1pPr marL="0" indent="0">
              <a:buNone/>
              <a:defRPr sz="2200" b="1" cap="all" spc="100" baseline="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F46BB721-1D88-1A03-1D55-5C79942C71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39140" y="3046075"/>
            <a:ext cx="1828634" cy="96903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216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2" name="Text Placeholder 11">
            <a:extLst>
              <a:ext uri="{FF2B5EF4-FFF2-40B4-BE49-F238E27FC236}">
                <a16:creationId xmlns:a16="http://schemas.microsoft.com/office/drawing/2014/main" id="{51307C43-6072-93E9-BF1D-64D42AE2A52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050536" y="3391012"/>
            <a:ext cx="1996440" cy="778652"/>
          </a:xfrm>
        </p:spPr>
        <p:txBody>
          <a:bodyPr lIns="91440" tIns="0">
            <a:noAutofit/>
          </a:bodyPr>
          <a:lstStyle>
            <a:lvl1pPr marL="0" indent="0">
              <a:buNone/>
              <a:defRPr sz="1200" cap="none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" name="Text Placeholder 11">
            <a:extLst>
              <a:ext uri="{FF2B5EF4-FFF2-40B4-BE49-F238E27FC236}">
                <a16:creationId xmlns:a16="http://schemas.microsoft.com/office/drawing/2014/main" id="{7CBDAD5E-0048-0813-47FC-FFE93F191C5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5065776" y="4505738"/>
            <a:ext cx="893064" cy="335470"/>
          </a:xfrm>
        </p:spPr>
        <p:txBody>
          <a:bodyPr lIns="91440" tIns="0">
            <a:noAutofit/>
          </a:bodyPr>
          <a:lstStyle>
            <a:lvl1pPr marL="0" indent="0">
              <a:buNone/>
              <a:defRPr sz="2000" cap="all" baseline="0">
                <a:solidFill>
                  <a:schemeClr val="accent2">
                    <a:lumMod val="40000"/>
                    <a:lumOff val="60000"/>
                  </a:schemeClr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xxxx</a:t>
            </a: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60D4CBD1-AAC9-3F04-3F49-E8579F6F7A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92952" y="4402872"/>
            <a:ext cx="685800" cy="685800"/>
          </a:xfrm>
          <a:prstGeom prst="ellipse">
            <a:avLst/>
          </a:prstGeom>
          <a:noFill/>
          <a:ln w="1270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Picture Placeholder 13">
            <a:extLst>
              <a:ext uri="{FF2B5EF4-FFF2-40B4-BE49-F238E27FC236}">
                <a16:creationId xmlns:a16="http://schemas.microsoft.com/office/drawing/2014/main" id="{F154717D-74D1-298B-EF00-6CCA65AA969B}"/>
              </a:ext>
            </a:extLst>
          </p:cNvPr>
          <p:cNvSpPr>
            <a:spLocks noGrp="1" noChangeAspect="1"/>
          </p:cNvSpPr>
          <p:nvPr>
            <p:ph type="pic" sz="quarter" idx="37"/>
          </p:nvPr>
        </p:nvSpPr>
        <p:spPr>
          <a:xfrm>
            <a:off x="6207252" y="4517172"/>
            <a:ext cx="457200" cy="457200"/>
          </a:xfrm>
          <a:prstGeom prst="ellipse">
            <a:avLst/>
          </a:prstGeom>
          <a:ln w="19050">
            <a:noFill/>
          </a:ln>
        </p:spPr>
        <p:txBody>
          <a:bodyPr lIns="0" tIns="0" rIns="0" bIns="0">
            <a:normAutofit/>
          </a:bodyPr>
          <a:lstStyle>
            <a:lvl1pPr marL="0" indent="0" algn="ctr">
              <a:buNone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Text Placeholder 11">
            <a:extLst>
              <a:ext uri="{FF2B5EF4-FFF2-40B4-BE49-F238E27FC236}">
                <a16:creationId xmlns:a16="http://schemas.microsoft.com/office/drawing/2014/main" id="{3A23A057-C011-EB28-4869-A73F2E3B3394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5065776" y="4894756"/>
            <a:ext cx="893064" cy="335470"/>
          </a:xfrm>
        </p:spPr>
        <p:txBody>
          <a:bodyPr lIns="91440" tIns="0">
            <a:noAutofit/>
          </a:bodyPr>
          <a:lstStyle>
            <a:lvl1pPr marL="0" indent="0">
              <a:buNone/>
              <a:defRPr sz="1400" cap="none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Text</a:t>
            </a: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EF51B736-1CC5-842A-AFEB-68B1893171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142870" y="5377870"/>
            <a:ext cx="1827639" cy="0"/>
          </a:xfrm>
          <a:prstGeom prst="straightConnector1">
            <a:avLst/>
          </a:prstGeom>
          <a:ln w="19050" cap="flat" cmpd="sng" algn="ctr">
            <a:gradFill>
              <a:gsLst>
                <a:gs pos="0">
                  <a:schemeClr val="accent2"/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2160000" scaled="0"/>
            </a:gra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8" name="Text Placeholder 11">
            <a:extLst>
              <a:ext uri="{FF2B5EF4-FFF2-40B4-BE49-F238E27FC236}">
                <a16:creationId xmlns:a16="http://schemas.microsoft.com/office/drawing/2014/main" id="{716EA8F4-B9C4-991F-0EBC-D79877AD468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239000" y="2556796"/>
            <a:ext cx="1996440" cy="381190"/>
          </a:xfrm>
        </p:spPr>
        <p:txBody>
          <a:bodyPr lIns="91440" tIns="0">
            <a:noAutofit/>
          </a:bodyPr>
          <a:lstStyle>
            <a:lvl1pPr marL="0" indent="0">
              <a:buNone/>
              <a:defRPr sz="2200" b="1" cap="all" spc="100" baseline="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3B68F5A8-E314-7C7A-6CB2-3036DF2A8E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332009" y="3046075"/>
            <a:ext cx="1828635" cy="96903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216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3" name="Text Placeholder 11">
            <a:extLst>
              <a:ext uri="{FF2B5EF4-FFF2-40B4-BE49-F238E27FC236}">
                <a16:creationId xmlns:a16="http://schemas.microsoft.com/office/drawing/2014/main" id="{5A57C80F-4C30-26E1-B38B-3D7238EC9A4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239000" y="3391012"/>
            <a:ext cx="1996440" cy="778652"/>
          </a:xfrm>
        </p:spPr>
        <p:txBody>
          <a:bodyPr lIns="91440" tIns="0">
            <a:noAutofit/>
          </a:bodyPr>
          <a:lstStyle>
            <a:lvl1pPr marL="0" indent="0">
              <a:buNone/>
              <a:defRPr sz="1200" cap="none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1" name="Text Placeholder 11">
            <a:extLst>
              <a:ext uri="{FF2B5EF4-FFF2-40B4-BE49-F238E27FC236}">
                <a16:creationId xmlns:a16="http://schemas.microsoft.com/office/drawing/2014/main" id="{A44BB5F0-6856-4711-058C-73C1CBF4646B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57288" y="4505738"/>
            <a:ext cx="893064" cy="335470"/>
          </a:xfrm>
        </p:spPr>
        <p:txBody>
          <a:bodyPr lIns="91440" tIns="0">
            <a:noAutofit/>
          </a:bodyPr>
          <a:lstStyle>
            <a:lvl1pPr marL="0" indent="0">
              <a:buNone/>
              <a:defRPr sz="2000" cap="all" baseline="0">
                <a:solidFill>
                  <a:schemeClr val="accent5">
                    <a:lumMod val="40000"/>
                    <a:lumOff val="60000"/>
                  </a:schemeClr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xxxx</a:t>
            </a: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1EF56C89-6D7E-4196-72BF-23ACEE823C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98180" y="4402872"/>
            <a:ext cx="685800" cy="685800"/>
          </a:xfrm>
          <a:prstGeom prst="ellipse">
            <a:avLst/>
          </a:prstGeom>
          <a:noFill/>
          <a:ln w="12700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Picture Placeholder 13">
            <a:extLst>
              <a:ext uri="{FF2B5EF4-FFF2-40B4-BE49-F238E27FC236}">
                <a16:creationId xmlns:a16="http://schemas.microsoft.com/office/drawing/2014/main" id="{719C23E4-DE06-6FF4-1BC9-5305DE50D817}"/>
              </a:ext>
            </a:extLst>
          </p:cNvPr>
          <p:cNvSpPr>
            <a:spLocks noGrp="1" noChangeAspect="1"/>
          </p:cNvSpPr>
          <p:nvPr>
            <p:ph type="pic" sz="quarter" idx="38"/>
          </p:nvPr>
        </p:nvSpPr>
        <p:spPr>
          <a:xfrm>
            <a:off x="8412480" y="4517172"/>
            <a:ext cx="457200" cy="457200"/>
          </a:xfrm>
          <a:prstGeom prst="ellipse">
            <a:avLst/>
          </a:prstGeom>
          <a:ln w="19050">
            <a:noFill/>
          </a:ln>
        </p:spPr>
        <p:txBody>
          <a:bodyPr lIns="0" tIns="0" rIns="0" bIns="0">
            <a:normAutofit/>
          </a:bodyPr>
          <a:lstStyle>
            <a:lvl1pPr marL="0" indent="0" algn="ctr">
              <a:buNone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2" name="Text Placeholder 11">
            <a:extLst>
              <a:ext uri="{FF2B5EF4-FFF2-40B4-BE49-F238E27FC236}">
                <a16:creationId xmlns:a16="http://schemas.microsoft.com/office/drawing/2014/main" id="{F5A3DA8B-D38B-3994-FE85-0A331FBADAD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257288" y="4894756"/>
            <a:ext cx="893064" cy="335470"/>
          </a:xfrm>
        </p:spPr>
        <p:txBody>
          <a:bodyPr lIns="91440" tIns="0">
            <a:noAutofit/>
          </a:bodyPr>
          <a:lstStyle>
            <a:lvl1pPr marL="0" indent="0">
              <a:buNone/>
              <a:defRPr sz="1400" cap="none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Text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A771B152-C165-EE9A-CF25-69B01D9398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333507" y="5377870"/>
            <a:ext cx="1828375" cy="0"/>
          </a:xfrm>
          <a:prstGeom prst="straightConnector1">
            <a:avLst/>
          </a:prstGeom>
          <a:ln w="19050" cap="flat" cmpd="sng" algn="ctr">
            <a:gradFill>
              <a:gsLst>
                <a:gs pos="0">
                  <a:schemeClr val="accent5">
                    <a:lumMod val="60000"/>
                    <a:lumOff val="40000"/>
                  </a:schemeClr>
                </a:gs>
                <a:gs pos="100000">
                  <a:schemeClr val="accent6"/>
                </a:gs>
              </a:gsLst>
              <a:lin ang="2160000" scaled="0"/>
            </a:gra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9" name="Text Placeholder 11">
            <a:extLst>
              <a:ext uri="{FF2B5EF4-FFF2-40B4-BE49-F238E27FC236}">
                <a16:creationId xmlns:a16="http://schemas.microsoft.com/office/drawing/2014/main" id="{D3896BC4-3EFC-36C4-6071-4BF0E987F9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7464" y="2556796"/>
            <a:ext cx="1996440" cy="381190"/>
          </a:xfrm>
        </p:spPr>
        <p:txBody>
          <a:bodyPr lIns="91440" tIns="0">
            <a:noAutofit/>
          </a:bodyPr>
          <a:lstStyle>
            <a:lvl1pPr marL="0" indent="0">
              <a:buNone/>
              <a:defRPr sz="2200" b="1" cap="all" spc="100" baseline="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B6236E29-4894-FD6C-E56F-5B1CBA99A5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524879" y="3046075"/>
            <a:ext cx="1828635" cy="96903"/>
          </a:xfrm>
          <a:prstGeom prst="rect">
            <a:avLst/>
          </a:prstGeom>
          <a:gradFill>
            <a:gsLst>
              <a:gs pos="0">
                <a:schemeClr val="accent6">
                  <a:lumMod val="60000"/>
                  <a:lumOff val="40000"/>
                </a:schemeClr>
              </a:gs>
              <a:gs pos="100000">
                <a:schemeClr val="accent6">
                  <a:lumMod val="40000"/>
                  <a:lumOff val="60000"/>
                </a:schemeClr>
              </a:gs>
            </a:gsLst>
            <a:lin ang="216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4" name="Text Placeholder 11">
            <a:extLst>
              <a:ext uri="{FF2B5EF4-FFF2-40B4-BE49-F238E27FC236}">
                <a16:creationId xmlns:a16="http://schemas.microsoft.com/office/drawing/2014/main" id="{4C2DA584-D9BC-7A01-6F48-363C7F6465E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427464" y="3391012"/>
            <a:ext cx="1996440" cy="778652"/>
          </a:xfrm>
        </p:spPr>
        <p:txBody>
          <a:bodyPr lIns="91440" tIns="0">
            <a:noAutofit/>
          </a:bodyPr>
          <a:lstStyle>
            <a:lvl1pPr marL="0" indent="0">
              <a:buNone/>
              <a:defRPr sz="1200" cap="none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3" name="Text Placeholder 11">
            <a:extLst>
              <a:ext uri="{FF2B5EF4-FFF2-40B4-BE49-F238E27FC236}">
                <a16:creationId xmlns:a16="http://schemas.microsoft.com/office/drawing/2014/main" id="{70C95BBB-511F-F8F5-EF37-C6109C4AF4E0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9448800" y="4505738"/>
            <a:ext cx="893064" cy="335470"/>
          </a:xfrm>
        </p:spPr>
        <p:txBody>
          <a:bodyPr lIns="91440" tIns="0">
            <a:noAutofit/>
          </a:bodyPr>
          <a:lstStyle>
            <a:lvl1pPr marL="0" indent="0">
              <a:buNone/>
              <a:defRPr sz="2000" cap="all" baseline="0">
                <a:solidFill>
                  <a:schemeClr val="accent6">
                    <a:lumMod val="40000"/>
                    <a:lumOff val="60000"/>
                  </a:schemeClr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xxxx</a:t>
            </a: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D0EDAC9C-0C6E-2807-24D5-3E04B5E210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484738" y="4399153"/>
            <a:ext cx="685800" cy="685800"/>
          </a:xfrm>
          <a:prstGeom prst="ellipse">
            <a:avLst/>
          </a:prstGeom>
          <a:noFill/>
          <a:ln w="12700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Picture Placeholder 13">
            <a:extLst>
              <a:ext uri="{FF2B5EF4-FFF2-40B4-BE49-F238E27FC236}">
                <a16:creationId xmlns:a16="http://schemas.microsoft.com/office/drawing/2014/main" id="{B1C0F0FD-844D-CC54-986F-B8522F12B0A5}"/>
              </a:ext>
            </a:extLst>
          </p:cNvPr>
          <p:cNvSpPr>
            <a:spLocks noGrp="1" noChangeAspect="1"/>
          </p:cNvSpPr>
          <p:nvPr>
            <p:ph type="pic" sz="quarter" idx="39"/>
          </p:nvPr>
        </p:nvSpPr>
        <p:spPr>
          <a:xfrm>
            <a:off x="10599038" y="4513453"/>
            <a:ext cx="457200" cy="457200"/>
          </a:xfrm>
          <a:prstGeom prst="ellipse">
            <a:avLst/>
          </a:prstGeom>
          <a:ln w="19050">
            <a:noFill/>
          </a:ln>
        </p:spPr>
        <p:txBody>
          <a:bodyPr lIns="0" tIns="0" rIns="0" bIns="0">
            <a:normAutofit/>
          </a:bodyPr>
          <a:lstStyle>
            <a:lvl1pPr marL="0" indent="0" algn="ctr">
              <a:buNone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4" name="Text Placeholder 11">
            <a:extLst>
              <a:ext uri="{FF2B5EF4-FFF2-40B4-BE49-F238E27FC236}">
                <a16:creationId xmlns:a16="http://schemas.microsoft.com/office/drawing/2014/main" id="{A00816D8-6779-7BDB-52AB-5BD0A2479E4C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9448800" y="4894756"/>
            <a:ext cx="893064" cy="335470"/>
          </a:xfrm>
        </p:spPr>
        <p:txBody>
          <a:bodyPr lIns="91440" tIns="0">
            <a:noAutofit/>
          </a:bodyPr>
          <a:lstStyle>
            <a:lvl1pPr marL="0" indent="0">
              <a:buNone/>
              <a:defRPr sz="1400" cap="none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Text</a:t>
            </a:r>
          </a:p>
        </p:txBody>
      </p: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D6506AFF-E40E-308E-7907-FBFC4DAAB8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9524879" y="5376344"/>
            <a:ext cx="1828635" cy="3053"/>
          </a:xfrm>
          <a:prstGeom prst="straightConnector1">
            <a:avLst/>
          </a:prstGeom>
          <a:ln w="19050" cap="flat" cmpd="sng" algn="ctr">
            <a:gradFill>
              <a:gsLst>
                <a:gs pos="0">
                  <a:schemeClr val="accent6"/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2160000" scaled="0"/>
            </a:gra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0A11DE-725C-8DE4-9A24-3718A3D14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0560" y="6072886"/>
            <a:ext cx="4114800" cy="365125"/>
          </a:xfrm>
          <a:prstGeom prst="rect">
            <a:avLst/>
          </a:prstGeom>
        </p:spPr>
        <p:txBody>
          <a:bodyPr/>
          <a:lstStyle>
            <a:lvl1pPr algn="l">
              <a:defRPr sz="1000" cap="all" baseline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6D8153-A9C6-7A32-CDB7-BF9D7CB1A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8616" y="607288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0</a:t>
            </a:r>
            <a:fld id="{E6B975A5-EA91-314B-AF62-F6E264554D2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149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Light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5739F7D1-31ED-4588-7F6B-7214367FBA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8744" y="209677"/>
            <a:ext cx="9064752" cy="1097915"/>
          </a:xfrm>
          <a:noFill/>
        </p:spPr>
        <p:txBody>
          <a:bodyPr anchor="b">
            <a:normAutofit/>
          </a:bodyPr>
          <a:lstStyle>
            <a:lvl1pPr>
              <a:defRPr sz="54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413A1C6A-339B-343A-B0AD-F761FE91051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8745" y="1344676"/>
            <a:ext cx="9064752" cy="511175"/>
          </a:xfrm>
        </p:spPr>
        <p:txBody>
          <a:bodyPr lIns="164592" tIns="0">
            <a:no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535829F9-B704-5645-ABE3-F98170E89B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96346" y="585334"/>
            <a:ext cx="1005840" cy="1005840"/>
          </a:xfrm>
          <a:prstGeom prst="ellipse">
            <a:avLst/>
          </a:prstGeom>
          <a:noFill/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5807DD9B-8716-9B22-9F91-88E6071F91D3}"/>
              </a:ext>
            </a:extLst>
          </p:cNvPr>
          <p:cNvSpPr>
            <a:spLocks noGrp="1" noChangeAspect="1"/>
          </p:cNvSpPr>
          <p:nvPr>
            <p:ph type="pic" sz="quarter" idx="14"/>
          </p:nvPr>
        </p:nvSpPr>
        <p:spPr>
          <a:xfrm>
            <a:off x="10487786" y="649342"/>
            <a:ext cx="822960" cy="822960"/>
          </a:xfrm>
          <a:prstGeom prst="ellipse">
            <a:avLst/>
          </a:prstGeom>
          <a:ln w="22225">
            <a:noFill/>
          </a:ln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3465C986-E3D2-97E7-9111-0299F9C3B1D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73608" y="2556796"/>
            <a:ext cx="1996440" cy="381190"/>
          </a:xfrm>
        </p:spPr>
        <p:txBody>
          <a:bodyPr lIns="91440" tIns="0">
            <a:noAutofit/>
          </a:bodyPr>
          <a:lstStyle>
            <a:lvl1pPr marL="0" indent="0">
              <a:buNone/>
              <a:defRPr sz="2200" b="1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CD86E3A-6D68-1F05-DE18-246FA7A440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3404" y="3046075"/>
            <a:ext cx="1828633" cy="96903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216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0" name="Text Placeholder 11">
            <a:extLst>
              <a:ext uri="{FF2B5EF4-FFF2-40B4-BE49-F238E27FC236}">
                <a16:creationId xmlns:a16="http://schemas.microsoft.com/office/drawing/2014/main" id="{6C169315-0602-4C85-86EE-5C3554AAA92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73608" y="3391012"/>
            <a:ext cx="1996440" cy="778652"/>
          </a:xfrm>
        </p:spPr>
        <p:txBody>
          <a:bodyPr lIns="91440" tIns="0">
            <a:noAutofit/>
          </a:bodyPr>
          <a:lstStyle>
            <a:lvl1pPr marL="0" indent="0">
              <a:buNone/>
              <a:defRPr sz="1200" cap="none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" name="Text Placeholder 11">
            <a:extLst>
              <a:ext uri="{FF2B5EF4-FFF2-40B4-BE49-F238E27FC236}">
                <a16:creationId xmlns:a16="http://schemas.microsoft.com/office/drawing/2014/main" id="{70FD3BFF-C0B9-AA50-A3D6-B4A48EEF751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70560" y="4505738"/>
            <a:ext cx="893064" cy="335470"/>
          </a:xfrm>
        </p:spPr>
        <p:txBody>
          <a:bodyPr lIns="91440" tIns="0">
            <a:noAutofit/>
          </a:bodyPr>
          <a:lstStyle>
            <a:lvl1pPr marL="0" indent="0">
              <a:buNone/>
              <a:defRPr sz="2000" cap="all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xxxx</a:t>
            </a: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EBEE5563-8FF1-7479-E11E-F0144D7533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682496" y="4399153"/>
            <a:ext cx="685800" cy="685800"/>
          </a:xfrm>
          <a:prstGeom prst="ellipse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Picture Placeholder 13">
            <a:extLst>
              <a:ext uri="{FF2B5EF4-FFF2-40B4-BE49-F238E27FC236}">
                <a16:creationId xmlns:a16="http://schemas.microsoft.com/office/drawing/2014/main" id="{A69C1816-EC8E-961C-AC21-6D86E9C455A1}"/>
              </a:ext>
            </a:extLst>
          </p:cNvPr>
          <p:cNvSpPr>
            <a:spLocks noGrp="1" noChangeAspect="1"/>
          </p:cNvSpPr>
          <p:nvPr>
            <p:ph type="pic" sz="quarter" idx="35"/>
          </p:nvPr>
        </p:nvSpPr>
        <p:spPr>
          <a:xfrm>
            <a:off x="1796796" y="4513453"/>
            <a:ext cx="457200" cy="457200"/>
          </a:xfrm>
          <a:prstGeom prst="ellipse">
            <a:avLst/>
          </a:prstGeom>
          <a:ln w="19050">
            <a:noFill/>
          </a:ln>
        </p:spPr>
        <p:txBody>
          <a:bodyPr lIns="0" tIns="0" rIns="0" bIns="0">
            <a:normAutofit/>
          </a:bodyPr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Text Placeholder 11">
            <a:extLst>
              <a:ext uri="{FF2B5EF4-FFF2-40B4-BE49-F238E27FC236}">
                <a16:creationId xmlns:a16="http://schemas.microsoft.com/office/drawing/2014/main" id="{9F9A0E21-E67B-7E2F-ED16-4BABF0781083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70560" y="4894756"/>
            <a:ext cx="893064" cy="335470"/>
          </a:xfrm>
        </p:spPr>
        <p:txBody>
          <a:bodyPr lIns="91440" tIns="0">
            <a:noAutofit/>
          </a:bodyPr>
          <a:lstStyle>
            <a:lvl1pPr marL="0" indent="0">
              <a:buNone/>
              <a:defRPr sz="1400" cap="none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Text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9CFE922A-6A5A-4DA8-1E44-D808527720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53404" y="5377870"/>
            <a:ext cx="1827083" cy="0"/>
          </a:xfrm>
          <a:prstGeom prst="straightConnector1">
            <a:avLst/>
          </a:prstGeom>
          <a:ln w="19050" cap="flat" cmpd="sng" algn="ctr">
            <a:gradFill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3">
                    <a:lumMod val="75000"/>
                  </a:schemeClr>
                </a:gs>
              </a:gsLst>
              <a:lin ang="2160000" scaled="0"/>
            </a:gra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3D56C31D-5FDB-2235-FFF8-2AB6E04C9B1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862072" y="2556796"/>
            <a:ext cx="1996440" cy="381190"/>
          </a:xfrm>
        </p:spPr>
        <p:txBody>
          <a:bodyPr lIns="91440" tIns="0">
            <a:noAutofit/>
          </a:bodyPr>
          <a:lstStyle>
            <a:lvl1pPr marL="0" indent="0">
              <a:buNone/>
              <a:defRPr sz="2200" b="1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481FC81D-B431-FFA6-47F5-F40C79C53D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946272" y="3046075"/>
            <a:ext cx="1828633" cy="96903"/>
          </a:xfrm>
          <a:prstGeom prst="rect">
            <a:avLst/>
          </a:prstGeom>
          <a:gradFill>
            <a:gsLst>
              <a:gs pos="0">
                <a:schemeClr val="accent3">
                  <a:lumMod val="60000"/>
                  <a:lumOff val="40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216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1" name="Text Placeholder 11">
            <a:extLst>
              <a:ext uri="{FF2B5EF4-FFF2-40B4-BE49-F238E27FC236}">
                <a16:creationId xmlns:a16="http://schemas.microsoft.com/office/drawing/2014/main" id="{B16A2860-4464-B092-801E-255A6B7DF3E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862072" y="3391012"/>
            <a:ext cx="1996440" cy="778652"/>
          </a:xfrm>
        </p:spPr>
        <p:txBody>
          <a:bodyPr lIns="91440" tIns="0">
            <a:noAutofit/>
          </a:bodyPr>
          <a:lstStyle>
            <a:lvl1pPr marL="0" indent="0">
              <a:buNone/>
              <a:defRPr sz="1200" cap="none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" name="Text Placeholder 11">
            <a:extLst>
              <a:ext uri="{FF2B5EF4-FFF2-40B4-BE49-F238E27FC236}">
                <a16:creationId xmlns:a16="http://schemas.microsoft.com/office/drawing/2014/main" id="{3B992882-DF57-9DAF-2532-06C30C2D9F16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862072" y="4505738"/>
            <a:ext cx="893064" cy="335470"/>
          </a:xfrm>
        </p:spPr>
        <p:txBody>
          <a:bodyPr lIns="91440" tIns="0">
            <a:noAutofit/>
          </a:bodyPr>
          <a:lstStyle>
            <a:lvl1pPr marL="0" indent="0">
              <a:buNone/>
              <a:defRPr sz="2000" cap="all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xxxx</a:t>
            </a: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2E63250C-AB2E-9D56-C26C-1E211DFAD5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887724" y="4399153"/>
            <a:ext cx="685800" cy="685800"/>
          </a:xfrm>
          <a:prstGeom prst="ellipse">
            <a:avLst/>
          </a:prstGeom>
          <a:noFill/>
          <a:ln w="127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Picture Placeholder 13">
            <a:extLst>
              <a:ext uri="{FF2B5EF4-FFF2-40B4-BE49-F238E27FC236}">
                <a16:creationId xmlns:a16="http://schemas.microsoft.com/office/drawing/2014/main" id="{50C6734A-2661-863D-C8B6-6A4DBC588FE4}"/>
              </a:ext>
            </a:extLst>
          </p:cNvPr>
          <p:cNvSpPr>
            <a:spLocks noGrp="1" noChangeAspect="1"/>
          </p:cNvSpPr>
          <p:nvPr>
            <p:ph type="pic" sz="quarter" idx="36"/>
          </p:nvPr>
        </p:nvSpPr>
        <p:spPr>
          <a:xfrm>
            <a:off x="4002024" y="4513453"/>
            <a:ext cx="457200" cy="457200"/>
          </a:xfrm>
          <a:prstGeom prst="ellipse">
            <a:avLst/>
          </a:prstGeom>
          <a:ln w="19050">
            <a:noFill/>
          </a:ln>
        </p:spPr>
        <p:txBody>
          <a:bodyPr lIns="0" tIns="0" rIns="0" bIns="0">
            <a:normAutofit/>
          </a:bodyPr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Text Placeholder 11">
            <a:extLst>
              <a:ext uri="{FF2B5EF4-FFF2-40B4-BE49-F238E27FC236}">
                <a16:creationId xmlns:a16="http://schemas.microsoft.com/office/drawing/2014/main" id="{50D7755C-4D0B-D8A7-6235-8E606B39F3A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862072" y="4894756"/>
            <a:ext cx="893064" cy="335470"/>
          </a:xfrm>
        </p:spPr>
        <p:txBody>
          <a:bodyPr lIns="91440" tIns="0">
            <a:noAutofit/>
          </a:bodyPr>
          <a:lstStyle>
            <a:lvl1pPr marL="0" indent="0">
              <a:buNone/>
              <a:defRPr sz="1400" cap="none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Text</a:t>
            </a: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76330766-86D4-F436-F65D-07EF389BF5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2943485" y="5377870"/>
            <a:ext cx="1836387" cy="0"/>
          </a:xfrm>
          <a:prstGeom prst="straightConnector1">
            <a:avLst/>
          </a:prstGeom>
          <a:ln w="19050" cap="flat" cmpd="sng" algn="ctr">
            <a:gradFill>
              <a:gsLst>
                <a:gs pos="0">
                  <a:schemeClr val="accent3">
                    <a:lumMod val="75000"/>
                  </a:schemeClr>
                </a:gs>
                <a:gs pos="100000">
                  <a:schemeClr val="accent2"/>
                </a:gs>
              </a:gsLst>
              <a:lin ang="2160000" scaled="0"/>
            </a:gra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7" name="Text Placeholder 11">
            <a:extLst>
              <a:ext uri="{FF2B5EF4-FFF2-40B4-BE49-F238E27FC236}">
                <a16:creationId xmlns:a16="http://schemas.microsoft.com/office/drawing/2014/main" id="{A540E06E-3F2B-A3DC-320A-8C968AC4350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050536" y="2556796"/>
            <a:ext cx="1996440" cy="381190"/>
          </a:xfrm>
        </p:spPr>
        <p:txBody>
          <a:bodyPr lIns="91440" tIns="0">
            <a:noAutofit/>
          </a:bodyPr>
          <a:lstStyle>
            <a:lvl1pPr marL="0" indent="0">
              <a:buNone/>
              <a:defRPr sz="2200" b="1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F46BB721-1D88-1A03-1D55-5C79942C71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39140" y="3046075"/>
            <a:ext cx="1828634" cy="96903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216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2" name="Text Placeholder 11">
            <a:extLst>
              <a:ext uri="{FF2B5EF4-FFF2-40B4-BE49-F238E27FC236}">
                <a16:creationId xmlns:a16="http://schemas.microsoft.com/office/drawing/2014/main" id="{51307C43-6072-93E9-BF1D-64D42AE2A52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050536" y="3391012"/>
            <a:ext cx="1996440" cy="778652"/>
          </a:xfrm>
        </p:spPr>
        <p:txBody>
          <a:bodyPr lIns="91440" tIns="0">
            <a:noAutofit/>
          </a:bodyPr>
          <a:lstStyle>
            <a:lvl1pPr marL="0" indent="0">
              <a:buNone/>
              <a:defRPr sz="1200" cap="none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" name="Text Placeholder 11">
            <a:extLst>
              <a:ext uri="{FF2B5EF4-FFF2-40B4-BE49-F238E27FC236}">
                <a16:creationId xmlns:a16="http://schemas.microsoft.com/office/drawing/2014/main" id="{7CBDAD5E-0048-0813-47FC-FFE93F191C5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5065776" y="4505738"/>
            <a:ext cx="893064" cy="335470"/>
          </a:xfrm>
        </p:spPr>
        <p:txBody>
          <a:bodyPr lIns="91440" tIns="0">
            <a:noAutofit/>
          </a:bodyPr>
          <a:lstStyle>
            <a:lvl1pPr marL="0" indent="0">
              <a:buNone/>
              <a:defRPr sz="2000" cap="all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xxxx</a:t>
            </a: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60D4CBD1-AAC9-3F04-3F49-E8579F6F7A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92952" y="4402872"/>
            <a:ext cx="685800" cy="685800"/>
          </a:xfrm>
          <a:prstGeom prst="ellipse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Picture Placeholder 13">
            <a:extLst>
              <a:ext uri="{FF2B5EF4-FFF2-40B4-BE49-F238E27FC236}">
                <a16:creationId xmlns:a16="http://schemas.microsoft.com/office/drawing/2014/main" id="{F154717D-74D1-298B-EF00-6CCA65AA969B}"/>
              </a:ext>
            </a:extLst>
          </p:cNvPr>
          <p:cNvSpPr>
            <a:spLocks noGrp="1" noChangeAspect="1"/>
          </p:cNvSpPr>
          <p:nvPr>
            <p:ph type="pic" sz="quarter" idx="37"/>
          </p:nvPr>
        </p:nvSpPr>
        <p:spPr>
          <a:xfrm>
            <a:off x="6207252" y="4517172"/>
            <a:ext cx="457200" cy="457200"/>
          </a:xfrm>
          <a:prstGeom prst="ellipse">
            <a:avLst/>
          </a:prstGeom>
          <a:ln w="19050">
            <a:noFill/>
          </a:ln>
        </p:spPr>
        <p:txBody>
          <a:bodyPr lIns="0" tIns="0" rIns="0" bIns="0">
            <a:normAutofit/>
          </a:bodyPr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Text Placeholder 11">
            <a:extLst>
              <a:ext uri="{FF2B5EF4-FFF2-40B4-BE49-F238E27FC236}">
                <a16:creationId xmlns:a16="http://schemas.microsoft.com/office/drawing/2014/main" id="{3A23A057-C011-EB28-4869-A73F2E3B3394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5065776" y="4894756"/>
            <a:ext cx="893064" cy="335470"/>
          </a:xfrm>
        </p:spPr>
        <p:txBody>
          <a:bodyPr lIns="91440" tIns="0">
            <a:noAutofit/>
          </a:bodyPr>
          <a:lstStyle>
            <a:lvl1pPr marL="0" indent="0">
              <a:buNone/>
              <a:defRPr sz="1400" cap="none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Text</a:t>
            </a: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EF51B736-1CC5-842A-AFEB-68B1893171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142870" y="5377870"/>
            <a:ext cx="1827639" cy="0"/>
          </a:xfrm>
          <a:prstGeom prst="straightConnector1">
            <a:avLst/>
          </a:prstGeom>
          <a:ln w="19050" cap="flat" cmpd="sng" algn="ctr">
            <a:gradFill>
              <a:gsLst>
                <a:gs pos="0">
                  <a:schemeClr val="accent2"/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2160000" scaled="0"/>
            </a:gra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8" name="Text Placeholder 11">
            <a:extLst>
              <a:ext uri="{FF2B5EF4-FFF2-40B4-BE49-F238E27FC236}">
                <a16:creationId xmlns:a16="http://schemas.microsoft.com/office/drawing/2014/main" id="{716EA8F4-B9C4-991F-0EBC-D79877AD468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239000" y="2556796"/>
            <a:ext cx="1996440" cy="381190"/>
          </a:xfrm>
        </p:spPr>
        <p:txBody>
          <a:bodyPr lIns="91440" tIns="0">
            <a:noAutofit/>
          </a:bodyPr>
          <a:lstStyle>
            <a:lvl1pPr marL="0" indent="0">
              <a:buNone/>
              <a:defRPr sz="2200" b="1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3B68F5A8-E314-7C7A-6CB2-3036DF2A8E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332009" y="3046075"/>
            <a:ext cx="1828635" cy="96903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216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3" name="Text Placeholder 11">
            <a:extLst>
              <a:ext uri="{FF2B5EF4-FFF2-40B4-BE49-F238E27FC236}">
                <a16:creationId xmlns:a16="http://schemas.microsoft.com/office/drawing/2014/main" id="{5A57C80F-4C30-26E1-B38B-3D7238EC9A4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239000" y="3391012"/>
            <a:ext cx="1996440" cy="778652"/>
          </a:xfrm>
        </p:spPr>
        <p:txBody>
          <a:bodyPr lIns="91440" tIns="0">
            <a:noAutofit/>
          </a:bodyPr>
          <a:lstStyle>
            <a:lvl1pPr marL="0" indent="0">
              <a:buNone/>
              <a:defRPr sz="1200" cap="none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1" name="Text Placeholder 11">
            <a:extLst>
              <a:ext uri="{FF2B5EF4-FFF2-40B4-BE49-F238E27FC236}">
                <a16:creationId xmlns:a16="http://schemas.microsoft.com/office/drawing/2014/main" id="{A44BB5F0-6856-4711-058C-73C1CBF4646B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57288" y="4505738"/>
            <a:ext cx="893064" cy="335470"/>
          </a:xfrm>
        </p:spPr>
        <p:txBody>
          <a:bodyPr lIns="91440" tIns="0">
            <a:noAutofit/>
          </a:bodyPr>
          <a:lstStyle>
            <a:lvl1pPr marL="0" indent="0">
              <a:buNone/>
              <a:defRPr sz="2000" cap="all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xxxx</a:t>
            </a: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1EF56C89-6D7E-4196-72BF-23ACEE823C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98180" y="4402872"/>
            <a:ext cx="685800" cy="685800"/>
          </a:xfrm>
          <a:prstGeom prst="ellipse">
            <a:avLst/>
          </a:prstGeom>
          <a:noFill/>
          <a:ln w="12700"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Picture Placeholder 13">
            <a:extLst>
              <a:ext uri="{FF2B5EF4-FFF2-40B4-BE49-F238E27FC236}">
                <a16:creationId xmlns:a16="http://schemas.microsoft.com/office/drawing/2014/main" id="{719C23E4-DE06-6FF4-1BC9-5305DE50D817}"/>
              </a:ext>
            </a:extLst>
          </p:cNvPr>
          <p:cNvSpPr>
            <a:spLocks noGrp="1" noChangeAspect="1"/>
          </p:cNvSpPr>
          <p:nvPr>
            <p:ph type="pic" sz="quarter" idx="38"/>
          </p:nvPr>
        </p:nvSpPr>
        <p:spPr>
          <a:xfrm>
            <a:off x="8412480" y="4517172"/>
            <a:ext cx="457200" cy="457200"/>
          </a:xfrm>
          <a:prstGeom prst="ellipse">
            <a:avLst/>
          </a:prstGeom>
          <a:ln w="19050">
            <a:noFill/>
          </a:ln>
        </p:spPr>
        <p:txBody>
          <a:bodyPr lIns="0" tIns="0" rIns="0" bIns="0">
            <a:normAutofit/>
          </a:bodyPr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2" name="Text Placeholder 11">
            <a:extLst>
              <a:ext uri="{FF2B5EF4-FFF2-40B4-BE49-F238E27FC236}">
                <a16:creationId xmlns:a16="http://schemas.microsoft.com/office/drawing/2014/main" id="{F5A3DA8B-D38B-3994-FE85-0A331FBADAD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257288" y="4894756"/>
            <a:ext cx="893064" cy="335470"/>
          </a:xfrm>
        </p:spPr>
        <p:txBody>
          <a:bodyPr lIns="91440" tIns="0">
            <a:noAutofit/>
          </a:bodyPr>
          <a:lstStyle>
            <a:lvl1pPr marL="0" indent="0">
              <a:buNone/>
              <a:defRPr sz="1400" cap="none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Text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A771B152-C165-EE9A-CF25-69B01D9398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333507" y="5377870"/>
            <a:ext cx="1828375" cy="0"/>
          </a:xfrm>
          <a:prstGeom prst="straightConnector1">
            <a:avLst/>
          </a:prstGeom>
          <a:ln w="19050" cap="flat" cmpd="sng" algn="ctr">
            <a:gradFill>
              <a:gsLst>
                <a:gs pos="0">
                  <a:schemeClr val="accent5">
                    <a:lumMod val="60000"/>
                    <a:lumOff val="40000"/>
                  </a:schemeClr>
                </a:gs>
                <a:gs pos="100000">
                  <a:schemeClr val="accent6"/>
                </a:gs>
              </a:gsLst>
              <a:lin ang="2160000" scaled="0"/>
            </a:gra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9" name="Text Placeholder 11">
            <a:extLst>
              <a:ext uri="{FF2B5EF4-FFF2-40B4-BE49-F238E27FC236}">
                <a16:creationId xmlns:a16="http://schemas.microsoft.com/office/drawing/2014/main" id="{D3896BC4-3EFC-36C4-6071-4BF0E987F9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7464" y="2556796"/>
            <a:ext cx="1996440" cy="381190"/>
          </a:xfrm>
        </p:spPr>
        <p:txBody>
          <a:bodyPr lIns="91440" tIns="0">
            <a:noAutofit/>
          </a:bodyPr>
          <a:lstStyle>
            <a:lvl1pPr marL="0" indent="0">
              <a:buNone/>
              <a:defRPr sz="2200" b="1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B6236E29-4894-FD6C-E56F-5B1CBA99A5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524879" y="3046075"/>
            <a:ext cx="1828635" cy="96903"/>
          </a:xfrm>
          <a:prstGeom prst="rect">
            <a:avLst/>
          </a:prstGeom>
          <a:gradFill>
            <a:gsLst>
              <a:gs pos="0">
                <a:schemeClr val="accent6">
                  <a:lumMod val="60000"/>
                  <a:lumOff val="40000"/>
                </a:schemeClr>
              </a:gs>
              <a:gs pos="100000">
                <a:schemeClr val="accent6">
                  <a:lumMod val="40000"/>
                  <a:lumOff val="60000"/>
                </a:schemeClr>
              </a:gs>
            </a:gsLst>
            <a:lin ang="216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4" name="Text Placeholder 11">
            <a:extLst>
              <a:ext uri="{FF2B5EF4-FFF2-40B4-BE49-F238E27FC236}">
                <a16:creationId xmlns:a16="http://schemas.microsoft.com/office/drawing/2014/main" id="{4C2DA584-D9BC-7A01-6F48-363C7F6465E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427464" y="3391012"/>
            <a:ext cx="1996440" cy="778652"/>
          </a:xfrm>
        </p:spPr>
        <p:txBody>
          <a:bodyPr lIns="91440" tIns="0">
            <a:noAutofit/>
          </a:bodyPr>
          <a:lstStyle>
            <a:lvl1pPr marL="0" indent="0">
              <a:buNone/>
              <a:defRPr sz="1200" cap="none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3" name="Text Placeholder 11">
            <a:extLst>
              <a:ext uri="{FF2B5EF4-FFF2-40B4-BE49-F238E27FC236}">
                <a16:creationId xmlns:a16="http://schemas.microsoft.com/office/drawing/2014/main" id="{70C95BBB-511F-F8F5-EF37-C6109C4AF4E0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9448800" y="4505738"/>
            <a:ext cx="893064" cy="335470"/>
          </a:xfrm>
        </p:spPr>
        <p:txBody>
          <a:bodyPr lIns="91440" tIns="0">
            <a:noAutofit/>
          </a:bodyPr>
          <a:lstStyle>
            <a:lvl1pPr marL="0" indent="0">
              <a:buNone/>
              <a:defRPr sz="2000" cap="all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xxxx</a:t>
            </a: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D0EDAC9C-0C6E-2807-24D5-3E04B5E210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484738" y="4399153"/>
            <a:ext cx="685800" cy="685800"/>
          </a:xfrm>
          <a:prstGeom prst="ellipse">
            <a:avLst/>
          </a:prstGeom>
          <a:noFill/>
          <a:ln w="12700"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Picture Placeholder 13">
            <a:extLst>
              <a:ext uri="{FF2B5EF4-FFF2-40B4-BE49-F238E27FC236}">
                <a16:creationId xmlns:a16="http://schemas.microsoft.com/office/drawing/2014/main" id="{B1C0F0FD-844D-CC54-986F-B8522F12B0A5}"/>
              </a:ext>
            </a:extLst>
          </p:cNvPr>
          <p:cNvSpPr>
            <a:spLocks noGrp="1" noChangeAspect="1"/>
          </p:cNvSpPr>
          <p:nvPr>
            <p:ph type="pic" sz="quarter" idx="39"/>
          </p:nvPr>
        </p:nvSpPr>
        <p:spPr>
          <a:xfrm>
            <a:off x="10599038" y="4513453"/>
            <a:ext cx="457200" cy="457200"/>
          </a:xfrm>
          <a:prstGeom prst="ellipse">
            <a:avLst/>
          </a:prstGeom>
          <a:ln w="19050">
            <a:noFill/>
          </a:ln>
        </p:spPr>
        <p:txBody>
          <a:bodyPr lIns="0" tIns="0" rIns="0" bIns="0">
            <a:normAutofit/>
          </a:bodyPr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4" name="Text Placeholder 11">
            <a:extLst>
              <a:ext uri="{FF2B5EF4-FFF2-40B4-BE49-F238E27FC236}">
                <a16:creationId xmlns:a16="http://schemas.microsoft.com/office/drawing/2014/main" id="{A00816D8-6779-7BDB-52AB-5BD0A2479E4C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9448800" y="4894756"/>
            <a:ext cx="893064" cy="335470"/>
          </a:xfrm>
        </p:spPr>
        <p:txBody>
          <a:bodyPr lIns="91440" tIns="0">
            <a:noAutofit/>
          </a:bodyPr>
          <a:lstStyle>
            <a:lvl1pPr marL="0" indent="0">
              <a:buNone/>
              <a:defRPr sz="1400" cap="none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Text</a:t>
            </a:r>
          </a:p>
        </p:txBody>
      </p: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D6506AFF-E40E-308E-7907-FBFC4DAAB8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9524879" y="5376344"/>
            <a:ext cx="1828635" cy="3053"/>
          </a:xfrm>
          <a:prstGeom prst="straightConnector1">
            <a:avLst/>
          </a:prstGeom>
          <a:ln w="19050" cap="flat" cmpd="sng" algn="ctr">
            <a:gradFill>
              <a:gsLst>
                <a:gs pos="0">
                  <a:schemeClr val="accent6"/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2160000" scaled="0"/>
            </a:gra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0A11DE-725C-8DE4-9A24-3718A3D14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0560" y="6072886"/>
            <a:ext cx="4114800" cy="365125"/>
          </a:xfrm>
          <a:prstGeom prst="rect">
            <a:avLst/>
          </a:prstGeom>
        </p:spPr>
        <p:txBody>
          <a:bodyPr/>
          <a:lstStyle>
            <a:lvl1pPr algn="l">
              <a:defRPr sz="1000" cap="all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6D8153-A9C6-7A32-CDB7-BF9D7CB1A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8616" y="607288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0</a:t>
            </a:r>
            <a:fld id="{E6B975A5-EA91-314B-AF62-F6E264554D2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228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5B3CF9-F6C1-EAC2-6ED5-F21274EDA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804" y="365125"/>
            <a:ext cx="1088701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484AFB-9D3B-E902-0E64-B953D0E5C9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804" y="1825625"/>
            <a:ext cx="10887012" cy="4113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4D8918F-6808-DDE5-4A7C-495DAC2489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0560" y="6072886"/>
            <a:ext cx="4114800" cy="365125"/>
          </a:xfrm>
          <a:prstGeom prst="rect">
            <a:avLst/>
          </a:prstGeom>
        </p:spPr>
        <p:txBody>
          <a:bodyPr/>
          <a:lstStyle>
            <a:lvl1pPr algn="l">
              <a:defRPr sz="1000" cap="all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2BAE7F7-F858-A80B-8F72-EFA0C33C10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8616" y="6072886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0</a:t>
            </a:r>
            <a:fld id="{E6B975A5-EA91-314B-AF62-F6E264554D2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0173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svg"/><Relationship Id="rId9" Type="http://schemas.openxmlformats.org/officeDocument/2006/relationships/image" Target="../media/image7.png"/><Relationship Id="rId14" Type="http://schemas.openxmlformats.org/officeDocument/2006/relationships/image" Target="../media/image12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svg"/><Relationship Id="rId9" Type="http://schemas.openxmlformats.org/officeDocument/2006/relationships/image" Target="../media/image7.png"/><Relationship Id="rId14" Type="http://schemas.openxmlformats.org/officeDocument/2006/relationships/image" Target="../media/image1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2FCCB-C668-E375-745A-4092D4DA79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8744" y="209677"/>
            <a:ext cx="9064752" cy="1097915"/>
          </a:xfrm>
        </p:spPr>
        <p:txBody>
          <a:bodyPr/>
          <a:lstStyle/>
          <a:p>
            <a:r>
              <a:rPr lang="en-US" dirty="0"/>
              <a:t>Project timeline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215DBE-C581-DF12-8B02-1BB4FA99B94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8745" y="1344676"/>
            <a:ext cx="9064752" cy="511175"/>
          </a:xfrm>
        </p:spPr>
        <p:txBody>
          <a:bodyPr/>
          <a:lstStyle/>
          <a:p>
            <a:r>
              <a:rPr lang="en-US" dirty="0"/>
              <a:t>At-a-glance</a:t>
            </a:r>
          </a:p>
        </p:txBody>
      </p:sp>
      <p:pic>
        <p:nvPicPr>
          <p:cNvPr id="158" name="Picture Placeholder 157" descr="Cloud Icon">
            <a:extLst>
              <a:ext uri="{FF2B5EF4-FFF2-40B4-BE49-F238E27FC236}">
                <a16:creationId xmlns:a16="http://schemas.microsoft.com/office/drawing/2014/main" id="{E00EE016-AD81-3104-FB78-D36E9AF9EFA1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t="96" b="96"/>
          <a:stretch/>
        </p:blipFill>
        <p:spPr>
          <a:xfrm>
            <a:off x="10487786" y="649342"/>
            <a:ext cx="822960" cy="822960"/>
          </a:xfr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F51EFE-C206-4E9F-1ECA-69B8E804771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73608" y="2556796"/>
            <a:ext cx="1996440" cy="381190"/>
          </a:xfrm>
        </p:spPr>
        <p:txBody>
          <a:bodyPr/>
          <a:lstStyle/>
          <a:p>
            <a:r>
              <a:rPr lang="en-US" dirty="0"/>
              <a:t>needs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704798AF-C115-FD01-660C-FACB9324AE6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73608" y="3391012"/>
            <a:ext cx="1996440" cy="778652"/>
          </a:xfrm>
        </p:spPr>
        <p:txBody>
          <a:bodyPr/>
          <a:lstStyle/>
          <a:p>
            <a:r>
              <a:rPr lang="en-US" dirty="0"/>
              <a:t>Identify needs based on personal circumstance.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CEF0FB64-55E0-EC94-60C2-AF7B00F7949A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18314" y="4505738"/>
            <a:ext cx="1345310" cy="724488"/>
          </a:xfrm>
        </p:spPr>
        <p:txBody>
          <a:bodyPr/>
          <a:lstStyle/>
          <a:p>
            <a:r>
              <a:rPr lang="en-US" dirty="0"/>
              <a:t>3 to 6 months</a:t>
            </a:r>
          </a:p>
        </p:txBody>
      </p:sp>
      <p:pic>
        <p:nvPicPr>
          <p:cNvPr id="216" name="Picture Placeholder 215" descr="3d Glasses">
            <a:extLst>
              <a:ext uri="{FF2B5EF4-FFF2-40B4-BE49-F238E27FC236}">
                <a16:creationId xmlns:a16="http://schemas.microsoft.com/office/drawing/2014/main" id="{77F5520F-24C4-6968-9481-7307959BD532}"/>
              </a:ext>
            </a:extLst>
          </p:cNvPr>
          <p:cNvPicPr>
            <a:picLocks noGrp="1" noChangeAspect="1"/>
          </p:cNvPicPr>
          <p:nvPr>
            <p:ph type="pic" sz="quarter" idx="35"/>
          </p:nvPr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/>
        </p:blipFill>
        <p:spPr>
          <a:xfrm>
            <a:off x="1796796" y="4513453"/>
            <a:ext cx="457200" cy="457200"/>
          </a:xfr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392FED6-AAD8-5F8E-79B4-DF24A782374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862072" y="2556796"/>
            <a:ext cx="1996440" cy="381190"/>
          </a:xfrm>
        </p:spPr>
        <p:txBody>
          <a:bodyPr/>
          <a:lstStyle/>
          <a:p>
            <a:r>
              <a:rPr lang="en-US" dirty="0"/>
              <a:t>options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43309AC-45B9-55D7-27D2-36A3565F37F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2862072" y="3391012"/>
            <a:ext cx="1996440" cy="778652"/>
          </a:xfrm>
        </p:spPr>
        <p:txBody>
          <a:bodyPr/>
          <a:lstStyle/>
          <a:p>
            <a:r>
              <a:rPr lang="en-US" dirty="0"/>
              <a:t>Explore the type of environment you want to live in.</a:t>
            </a:r>
          </a:p>
        </p:txBody>
      </p:sp>
      <p:pic>
        <p:nvPicPr>
          <p:cNvPr id="248" name="Picture Placeholder 247" descr="Notebook">
            <a:extLst>
              <a:ext uri="{FF2B5EF4-FFF2-40B4-BE49-F238E27FC236}">
                <a16:creationId xmlns:a16="http://schemas.microsoft.com/office/drawing/2014/main" id="{80BB589F-B280-8794-B12E-C4B4F9F40D8F}"/>
              </a:ext>
            </a:extLst>
          </p:cNvPr>
          <p:cNvPicPr>
            <a:picLocks noGrp="1" noChangeAspect="1"/>
          </p:cNvPicPr>
          <p:nvPr>
            <p:ph type="pic" sz="quarter" idx="36"/>
          </p:nvPr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 t="1020" b="1020"/>
          <a:stretch/>
        </p:blipFill>
        <p:spPr>
          <a:xfrm>
            <a:off x="4002024" y="4513453"/>
            <a:ext cx="457200" cy="457200"/>
          </a:xfr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C718A59-7FF0-150D-65DA-7E2BCFAC70C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050536" y="2556796"/>
            <a:ext cx="1996440" cy="381190"/>
          </a:xfrm>
        </p:spPr>
        <p:txBody>
          <a:bodyPr/>
          <a:lstStyle/>
          <a:p>
            <a:r>
              <a:rPr lang="en-US" dirty="0"/>
              <a:t>concept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8AD98222-E384-9A18-1F02-89CAC7CC3BB8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050536" y="3391012"/>
            <a:ext cx="1996440" cy="778652"/>
          </a:xfrm>
        </p:spPr>
        <p:txBody>
          <a:bodyPr/>
          <a:lstStyle/>
          <a:p>
            <a:r>
              <a:rPr lang="en-US" dirty="0"/>
              <a:t>Define the ideal house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241E28D7-854E-501F-42D9-C642C74C2B72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4721352" y="4505738"/>
            <a:ext cx="1374648" cy="506586"/>
          </a:xfrm>
        </p:spPr>
        <p:txBody>
          <a:bodyPr/>
          <a:lstStyle/>
          <a:p>
            <a:r>
              <a:rPr lang="en-US" dirty="0"/>
              <a:t>2 to 4 weeks</a:t>
            </a:r>
          </a:p>
        </p:txBody>
      </p:sp>
      <p:pic>
        <p:nvPicPr>
          <p:cNvPr id="250" name="Picture Placeholder 249" descr="Notebook Cover Icon">
            <a:extLst>
              <a:ext uri="{FF2B5EF4-FFF2-40B4-BE49-F238E27FC236}">
                <a16:creationId xmlns:a16="http://schemas.microsoft.com/office/drawing/2014/main" id="{F527D6BB-A9B3-378E-8050-7344D01546AF}"/>
              </a:ext>
            </a:extLst>
          </p:cNvPr>
          <p:cNvPicPr>
            <a:picLocks noGrp="1" noChangeAspect="1"/>
          </p:cNvPicPr>
          <p:nvPr>
            <p:ph type="pic" sz="quarter" idx="37"/>
          </p:nvPr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 l="1020" r="1020"/>
          <a:stretch/>
        </p:blipFill>
        <p:spPr>
          <a:xfrm>
            <a:off x="6207252" y="4517172"/>
            <a:ext cx="457200" cy="457200"/>
          </a:xfr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A668396-55B1-62F2-1540-284A767D707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239000" y="2556796"/>
            <a:ext cx="1996440" cy="381190"/>
          </a:xfrm>
        </p:spPr>
        <p:txBody>
          <a:bodyPr/>
          <a:lstStyle/>
          <a:p>
            <a:r>
              <a:rPr lang="en-US" dirty="0"/>
              <a:t>land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A796CA2-AD43-6CE8-757E-437D60714D2F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7239000" y="3391012"/>
            <a:ext cx="1996440" cy="778652"/>
          </a:xfrm>
        </p:spPr>
        <p:txBody>
          <a:bodyPr/>
          <a:lstStyle/>
          <a:p>
            <a:r>
              <a:rPr lang="en-US" dirty="0"/>
              <a:t>Acquire the land.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C82DF9C1-AC48-88A4-1DE4-5C291D78D08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912864" y="4505738"/>
            <a:ext cx="1388364" cy="724488"/>
          </a:xfrm>
        </p:spPr>
        <p:txBody>
          <a:bodyPr/>
          <a:lstStyle/>
          <a:p>
            <a:r>
              <a:rPr lang="en-US" dirty="0"/>
              <a:t>1 to 3 months</a:t>
            </a:r>
          </a:p>
        </p:txBody>
      </p:sp>
      <p:pic>
        <p:nvPicPr>
          <p:cNvPr id="252" name="Picture Placeholder 251" descr="Control Icon">
            <a:extLst>
              <a:ext uri="{FF2B5EF4-FFF2-40B4-BE49-F238E27FC236}">
                <a16:creationId xmlns:a16="http://schemas.microsoft.com/office/drawing/2014/main" id="{1F80EB59-7B2B-552F-D090-B761060668A6}"/>
              </a:ext>
            </a:extLst>
          </p:cNvPr>
          <p:cNvPicPr>
            <a:picLocks noGrp="1" noChangeAspect="1"/>
          </p:cNvPicPr>
          <p:nvPr>
            <p:ph type="pic" sz="quarter" idx="38"/>
          </p:nvPr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/>
        </p:blipFill>
        <p:spPr>
          <a:xfrm>
            <a:off x="8412480" y="4517172"/>
            <a:ext cx="457200" cy="457200"/>
          </a:xfr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0443785B-1A6D-E1D6-6E52-FE4E67D01D2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427464" y="2539270"/>
            <a:ext cx="2164768" cy="398716"/>
          </a:xfrm>
        </p:spPr>
        <p:txBody>
          <a:bodyPr/>
          <a:lstStyle/>
          <a:p>
            <a:r>
              <a:rPr lang="en-US" dirty="0"/>
              <a:t>design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74478444-AE6E-47B8-62DC-D7A1402293D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9427464" y="3391012"/>
            <a:ext cx="1996440" cy="778652"/>
          </a:xfrm>
        </p:spPr>
        <p:txBody>
          <a:bodyPr/>
          <a:lstStyle/>
          <a:p>
            <a:r>
              <a:rPr lang="en-US" dirty="0"/>
              <a:t>Detail design of the house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8B7EEEE4-EFCB-5235-DF74-74FE37B59EB4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9329928" y="4505738"/>
            <a:ext cx="1157858" cy="335470"/>
          </a:xfrm>
        </p:spPr>
        <p:txBody>
          <a:bodyPr/>
          <a:lstStyle/>
          <a:p>
            <a:r>
              <a:rPr lang="en-US" dirty="0"/>
              <a:t>4 to 8 weeks</a:t>
            </a:r>
          </a:p>
        </p:txBody>
      </p:sp>
      <p:pic>
        <p:nvPicPr>
          <p:cNvPr id="254" name="Picture Placeholder 253" descr="Door opening icon">
            <a:extLst>
              <a:ext uri="{FF2B5EF4-FFF2-40B4-BE49-F238E27FC236}">
                <a16:creationId xmlns:a16="http://schemas.microsoft.com/office/drawing/2014/main" id="{745667E5-35F8-39AC-E268-62AE0F238D43}"/>
              </a:ext>
            </a:extLst>
          </p:cNvPr>
          <p:cNvPicPr>
            <a:picLocks noGrp="1" noChangeAspect="1"/>
          </p:cNvPicPr>
          <p:nvPr>
            <p:ph type="pic" sz="quarter" idx="39"/>
          </p:nvPr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rcRect/>
          <a:stretch/>
        </p:blipFill>
        <p:spPr>
          <a:xfrm>
            <a:off x="10599038" y="4513453"/>
            <a:ext cx="457200" cy="457200"/>
          </a:xfrm>
        </p:spPr>
      </p:pic>
      <p:sp>
        <p:nvSpPr>
          <p:cNvPr id="31" name="Footer Placeholder 30">
            <a:extLst>
              <a:ext uri="{FF2B5EF4-FFF2-40B4-BE49-F238E27FC236}">
                <a16:creationId xmlns:a16="http://schemas.microsoft.com/office/drawing/2014/main" id="{79483BE1-6DA7-D003-E2C0-D63969BCA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0560" y="6072886"/>
            <a:ext cx="41148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all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venir Next LT Pro "/>
                <a:ea typeface="+mn-ea"/>
                <a:cs typeface="+mn-cs"/>
              </a:rPr>
              <a:t> PROJECT TIMELINE</a:t>
            </a:r>
          </a:p>
        </p:txBody>
      </p:sp>
      <p:sp>
        <p:nvSpPr>
          <p:cNvPr id="465" name="Slide Number Placeholder 464">
            <a:extLst>
              <a:ext uri="{FF2B5EF4-FFF2-40B4-BE49-F238E27FC236}">
                <a16:creationId xmlns:a16="http://schemas.microsoft.com/office/drawing/2014/main" id="{F449235B-77DE-3ADB-9E4E-186CD7770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8616" y="6072886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venir Next LT Pro "/>
                <a:ea typeface="+mn-ea"/>
                <a:cs typeface="+mn-cs"/>
              </a:rPr>
              <a:t>0</a:t>
            </a:r>
            <a:fld id="{E6B975A5-EA91-314B-AF62-F6E264554D2F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venir Next LT Pro 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venir Next LT Pro "/>
              <a:ea typeface="+mn-ea"/>
              <a:cs typeface="+mn-cs"/>
            </a:endParaRP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26819713-90D5-D6DB-A09C-7E98B2CAD7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199568" y="1475740"/>
            <a:ext cx="3291058" cy="0"/>
          </a:xfrm>
          <a:prstGeom prst="line">
            <a:avLst/>
          </a:prstGeom>
          <a:ln w="28575">
            <a:gradFill>
              <a:gsLst>
                <a:gs pos="0">
                  <a:schemeClr val="accent1">
                    <a:lumMod val="60000"/>
                    <a:lumOff val="40000"/>
                  </a:schemeClr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  <a:lin ang="216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27D7F5DE-FD60-B867-61E9-A5F3E30E67B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516124" y="4505737"/>
            <a:ext cx="1239012" cy="457201"/>
          </a:xfrm>
        </p:spPr>
        <p:txBody>
          <a:bodyPr/>
          <a:lstStyle/>
          <a:p>
            <a:r>
              <a:rPr lang="en-US" dirty="0"/>
              <a:t>2 to 4 weeks</a:t>
            </a:r>
          </a:p>
        </p:txBody>
      </p:sp>
    </p:spTree>
    <p:extLst>
      <p:ext uri="{BB962C8B-B14F-4D97-AF65-F5344CB8AC3E}">
        <p14:creationId xmlns:p14="http://schemas.microsoft.com/office/powerpoint/2010/main" val="2216533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2FCCB-C668-E375-745A-4092D4DA79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8744" y="209677"/>
            <a:ext cx="9064752" cy="1097915"/>
          </a:xfrm>
        </p:spPr>
        <p:txBody>
          <a:bodyPr/>
          <a:lstStyle/>
          <a:p>
            <a:r>
              <a:rPr lang="en-US" dirty="0"/>
              <a:t>Project timeline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215DBE-C581-DF12-8B02-1BB4FA99B94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8745" y="1344676"/>
            <a:ext cx="9064752" cy="511175"/>
          </a:xfrm>
        </p:spPr>
        <p:txBody>
          <a:bodyPr/>
          <a:lstStyle/>
          <a:p>
            <a:r>
              <a:rPr lang="en-US" dirty="0"/>
              <a:t>At-a-glance</a:t>
            </a:r>
          </a:p>
        </p:txBody>
      </p:sp>
      <p:pic>
        <p:nvPicPr>
          <p:cNvPr id="158" name="Picture Placeholder 157" descr="Cloud Icon">
            <a:extLst>
              <a:ext uri="{FF2B5EF4-FFF2-40B4-BE49-F238E27FC236}">
                <a16:creationId xmlns:a16="http://schemas.microsoft.com/office/drawing/2014/main" id="{E00EE016-AD81-3104-FB78-D36E9AF9EFA1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t="96" b="96"/>
          <a:stretch/>
        </p:blipFill>
        <p:spPr>
          <a:xfrm>
            <a:off x="10487786" y="649342"/>
            <a:ext cx="822960" cy="822960"/>
          </a:xfr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F51EFE-C206-4E9F-1ECA-69B8E804771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73608" y="2556796"/>
            <a:ext cx="1996440" cy="381190"/>
          </a:xfrm>
        </p:spPr>
        <p:txBody>
          <a:bodyPr/>
          <a:lstStyle/>
          <a:p>
            <a:r>
              <a:rPr lang="en-US" dirty="0"/>
              <a:t>permits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704798AF-C115-FD01-660C-FACB9324AE6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73608" y="3391012"/>
            <a:ext cx="1996440" cy="778652"/>
          </a:xfrm>
        </p:spPr>
        <p:txBody>
          <a:bodyPr/>
          <a:lstStyle/>
          <a:p>
            <a:r>
              <a:rPr lang="en-US" dirty="0"/>
              <a:t>Estate, council and NHBRC  enrolment.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CEF0FB64-55E0-EC94-60C2-AF7B00F7949A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18314" y="4505738"/>
            <a:ext cx="1345310" cy="724488"/>
          </a:xfrm>
        </p:spPr>
        <p:txBody>
          <a:bodyPr/>
          <a:lstStyle/>
          <a:p>
            <a:r>
              <a:rPr lang="en-US" dirty="0"/>
              <a:t>3 to 6 months</a:t>
            </a:r>
          </a:p>
        </p:txBody>
      </p:sp>
      <p:pic>
        <p:nvPicPr>
          <p:cNvPr id="216" name="Picture Placeholder 215" descr="3d Glasses">
            <a:extLst>
              <a:ext uri="{FF2B5EF4-FFF2-40B4-BE49-F238E27FC236}">
                <a16:creationId xmlns:a16="http://schemas.microsoft.com/office/drawing/2014/main" id="{77F5520F-24C4-6968-9481-7307959BD532}"/>
              </a:ext>
            </a:extLst>
          </p:cNvPr>
          <p:cNvPicPr>
            <a:picLocks noGrp="1" noChangeAspect="1"/>
          </p:cNvPicPr>
          <p:nvPr>
            <p:ph type="pic" sz="quarter" idx="35"/>
          </p:nvPr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/>
        </p:blipFill>
        <p:spPr>
          <a:xfrm>
            <a:off x="1796796" y="4513453"/>
            <a:ext cx="457200" cy="457200"/>
          </a:xfr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392FED6-AAD8-5F8E-79B4-DF24A782374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862072" y="2556796"/>
            <a:ext cx="1996440" cy="381190"/>
          </a:xfrm>
        </p:spPr>
        <p:txBody>
          <a:bodyPr/>
          <a:lstStyle/>
          <a:p>
            <a:r>
              <a:rPr lang="en-US" dirty="0"/>
              <a:t>funding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43309AC-45B9-55D7-27D2-36A3565F37F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2862072" y="3391012"/>
            <a:ext cx="1996440" cy="778652"/>
          </a:xfrm>
        </p:spPr>
        <p:txBody>
          <a:bodyPr/>
          <a:lstStyle/>
          <a:p>
            <a:r>
              <a:rPr lang="en-US" dirty="0"/>
              <a:t>Cost estimate and sourcing of funding.</a:t>
            </a:r>
          </a:p>
        </p:txBody>
      </p:sp>
      <p:pic>
        <p:nvPicPr>
          <p:cNvPr id="248" name="Picture Placeholder 247" descr="Notebook">
            <a:extLst>
              <a:ext uri="{FF2B5EF4-FFF2-40B4-BE49-F238E27FC236}">
                <a16:creationId xmlns:a16="http://schemas.microsoft.com/office/drawing/2014/main" id="{80BB589F-B280-8794-B12E-C4B4F9F40D8F}"/>
              </a:ext>
            </a:extLst>
          </p:cNvPr>
          <p:cNvPicPr>
            <a:picLocks noGrp="1" noChangeAspect="1"/>
          </p:cNvPicPr>
          <p:nvPr>
            <p:ph type="pic" sz="quarter" idx="36"/>
          </p:nvPr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 t="1020" b="1020"/>
          <a:stretch/>
        </p:blipFill>
        <p:spPr>
          <a:xfrm>
            <a:off x="4002024" y="4513453"/>
            <a:ext cx="457200" cy="457200"/>
          </a:xfr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C718A59-7FF0-150D-65DA-7E2BCFAC70C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050536" y="2556796"/>
            <a:ext cx="1996440" cy="381190"/>
          </a:xfrm>
        </p:spPr>
        <p:txBody>
          <a:bodyPr/>
          <a:lstStyle/>
          <a:p>
            <a:r>
              <a:rPr lang="en-US" dirty="0"/>
              <a:t>structure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8AD98222-E384-9A18-1F02-89CAC7CC3BB8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050536" y="3391012"/>
            <a:ext cx="1996440" cy="778652"/>
          </a:xfrm>
        </p:spPr>
        <p:txBody>
          <a:bodyPr/>
          <a:lstStyle/>
          <a:p>
            <a:r>
              <a:rPr lang="en-US" dirty="0"/>
              <a:t>Construction of the structure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241E28D7-854E-501F-42D9-C642C74C2B72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4721352" y="4505738"/>
            <a:ext cx="1374648" cy="506586"/>
          </a:xfrm>
        </p:spPr>
        <p:txBody>
          <a:bodyPr/>
          <a:lstStyle/>
          <a:p>
            <a:r>
              <a:rPr lang="en-US" dirty="0"/>
              <a:t>5 to 8 months</a:t>
            </a:r>
          </a:p>
        </p:txBody>
      </p:sp>
      <p:pic>
        <p:nvPicPr>
          <p:cNvPr id="250" name="Picture Placeholder 249" descr="Notebook Cover Icon">
            <a:extLst>
              <a:ext uri="{FF2B5EF4-FFF2-40B4-BE49-F238E27FC236}">
                <a16:creationId xmlns:a16="http://schemas.microsoft.com/office/drawing/2014/main" id="{F527D6BB-A9B3-378E-8050-7344D01546AF}"/>
              </a:ext>
            </a:extLst>
          </p:cNvPr>
          <p:cNvPicPr>
            <a:picLocks noGrp="1" noChangeAspect="1"/>
          </p:cNvPicPr>
          <p:nvPr>
            <p:ph type="pic" sz="quarter" idx="37"/>
          </p:nvPr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 l="1020" r="1020"/>
          <a:stretch/>
        </p:blipFill>
        <p:spPr>
          <a:xfrm>
            <a:off x="6207252" y="4517172"/>
            <a:ext cx="457200" cy="457200"/>
          </a:xfr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A668396-55B1-62F2-1540-284A767D707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239000" y="2556796"/>
            <a:ext cx="1996440" cy="381190"/>
          </a:xfrm>
        </p:spPr>
        <p:txBody>
          <a:bodyPr/>
          <a:lstStyle/>
          <a:p>
            <a:r>
              <a:rPr lang="en-US" dirty="0"/>
              <a:t>finishes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A796CA2-AD43-6CE8-757E-437D60714D2F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7239000" y="3391012"/>
            <a:ext cx="1996440" cy="778652"/>
          </a:xfrm>
        </p:spPr>
        <p:txBody>
          <a:bodyPr/>
          <a:lstStyle/>
          <a:p>
            <a:r>
              <a:rPr lang="en-US" dirty="0"/>
              <a:t>Interior design and installation of finishes.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C82DF9C1-AC48-88A4-1DE4-5C291D78D08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912864" y="4505738"/>
            <a:ext cx="1388364" cy="724488"/>
          </a:xfrm>
        </p:spPr>
        <p:txBody>
          <a:bodyPr/>
          <a:lstStyle/>
          <a:p>
            <a:r>
              <a:rPr lang="en-US" dirty="0"/>
              <a:t>3 to 6 months</a:t>
            </a:r>
          </a:p>
        </p:txBody>
      </p:sp>
      <p:pic>
        <p:nvPicPr>
          <p:cNvPr id="252" name="Picture Placeholder 251" descr="Control Icon">
            <a:extLst>
              <a:ext uri="{FF2B5EF4-FFF2-40B4-BE49-F238E27FC236}">
                <a16:creationId xmlns:a16="http://schemas.microsoft.com/office/drawing/2014/main" id="{1F80EB59-7B2B-552F-D090-B761060668A6}"/>
              </a:ext>
            </a:extLst>
          </p:cNvPr>
          <p:cNvPicPr>
            <a:picLocks noGrp="1" noChangeAspect="1"/>
          </p:cNvPicPr>
          <p:nvPr>
            <p:ph type="pic" sz="quarter" idx="38"/>
          </p:nvPr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/>
        </p:blipFill>
        <p:spPr>
          <a:xfrm>
            <a:off x="8412480" y="4517172"/>
            <a:ext cx="457200" cy="457200"/>
          </a:xfr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0443785B-1A6D-E1D6-6E52-FE4E67D01D2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427464" y="2539270"/>
            <a:ext cx="2164768" cy="398716"/>
          </a:xfrm>
        </p:spPr>
        <p:txBody>
          <a:bodyPr/>
          <a:lstStyle/>
          <a:p>
            <a:r>
              <a:rPr lang="en-US" dirty="0"/>
              <a:t>Occupation certificate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74478444-AE6E-47B8-62DC-D7A1402293D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9427464" y="3391012"/>
            <a:ext cx="1996440" cy="778652"/>
          </a:xfrm>
        </p:spPr>
        <p:txBody>
          <a:bodyPr/>
          <a:lstStyle/>
          <a:p>
            <a:r>
              <a:rPr lang="en-US" dirty="0"/>
              <a:t>Estate and municipality inspect and issues occupation certificate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8B7EEEE4-EFCB-5235-DF74-74FE37B59EB4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9329928" y="4505738"/>
            <a:ext cx="1157858" cy="335470"/>
          </a:xfrm>
        </p:spPr>
        <p:txBody>
          <a:bodyPr/>
          <a:lstStyle/>
          <a:p>
            <a:r>
              <a:rPr lang="en-US" dirty="0"/>
              <a:t>1 to 2 weeks</a:t>
            </a:r>
          </a:p>
        </p:txBody>
      </p:sp>
      <p:pic>
        <p:nvPicPr>
          <p:cNvPr id="254" name="Picture Placeholder 253" descr="Door opening icon">
            <a:extLst>
              <a:ext uri="{FF2B5EF4-FFF2-40B4-BE49-F238E27FC236}">
                <a16:creationId xmlns:a16="http://schemas.microsoft.com/office/drawing/2014/main" id="{745667E5-35F8-39AC-E268-62AE0F238D43}"/>
              </a:ext>
            </a:extLst>
          </p:cNvPr>
          <p:cNvPicPr>
            <a:picLocks noGrp="1" noChangeAspect="1"/>
          </p:cNvPicPr>
          <p:nvPr>
            <p:ph type="pic" sz="quarter" idx="39"/>
          </p:nvPr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rcRect/>
          <a:stretch/>
        </p:blipFill>
        <p:spPr>
          <a:xfrm>
            <a:off x="10599038" y="4513453"/>
            <a:ext cx="457200" cy="457200"/>
          </a:xfrm>
        </p:spPr>
      </p:pic>
      <p:sp>
        <p:nvSpPr>
          <p:cNvPr id="31" name="Footer Placeholder 30">
            <a:extLst>
              <a:ext uri="{FF2B5EF4-FFF2-40B4-BE49-F238E27FC236}">
                <a16:creationId xmlns:a16="http://schemas.microsoft.com/office/drawing/2014/main" id="{79483BE1-6DA7-D003-E2C0-D63969BCA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0560" y="6072886"/>
            <a:ext cx="41148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all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venir Next LT Pro "/>
                <a:ea typeface="+mn-ea"/>
                <a:cs typeface="+mn-cs"/>
              </a:rPr>
              <a:t> PROJECT TIMELINE</a:t>
            </a:r>
          </a:p>
        </p:txBody>
      </p:sp>
      <p:sp>
        <p:nvSpPr>
          <p:cNvPr id="465" name="Slide Number Placeholder 464">
            <a:extLst>
              <a:ext uri="{FF2B5EF4-FFF2-40B4-BE49-F238E27FC236}">
                <a16:creationId xmlns:a16="http://schemas.microsoft.com/office/drawing/2014/main" id="{F449235B-77DE-3ADB-9E4E-186CD7770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8616" y="6072886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venir Next LT Pro "/>
                <a:ea typeface="+mn-ea"/>
                <a:cs typeface="+mn-cs"/>
              </a:rPr>
              <a:t>0</a:t>
            </a:r>
            <a:fld id="{E6B975A5-EA91-314B-AF62-F6E264554D2F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venir Next LT Pro 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venir Next LT Pro "/>
              <a:ea typeface="+mn-ea"/>
              <a:cs typeface="+mn-cs"/>
            </a:endParaRP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26819713-90D5-D6DB-A09C-7E98B2CAD7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199568" y="1475740"/>
            <a:ext cx="3291058" cy="0"/>
          </a:xfrm>
          <a:prstGeom prst="line">
            <a:avLst/>
          </a:prstGeom>
          <a:ln w="28575">
            <a:gradFill>
              <a:gsLst>
                <a:gs pos="0">
                  <a:schemeClr val="accent1">
                    <a:lumMod val="60000"/>
                    <a:lumOff val="40000"/>
                  </a:schemeClr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  <a:lin ang="216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27D7F5DE-FD60-B867-61E9-A5F3E30E67B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516124" y="4505737"/>
            <a:ext cx="1239012" cy="457201"/>
          </a:xfrm>
        </p:spPr>
        <p:txBody>
          <a:bodyPr/>
          <a:lstStyle/>
          <a:p>
            <a:r>
              <a:rPr lang="en-US" dirty="0"/>
              <a:t>2 to 4 weeks</a:t>
            </a:r>
          </a:p>
        </p:txBody>
      </p:sp>
    </p:spTree>
    <p:extLst>
      <p:ext uri="{BB962C8B-B14F-4D97-AF65-F5344CB8AC3E}">
        <p14:creationId xmlns:p14="http://schemas.microsoft.com/office/powerpoint/2010/main" val="2601080308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TM16411243">
      <a:dk1>
        <a:srgbClr val="000000"/>
      </a:dk1>
      <a:lt1>
        <a:srgbClr val="FFFFFF"/>
      </a:lt1>
      <a:dk2>
        <a:srgbClr val="2B2E42"/>
      </a:dk2>
      <a:lt2>
        <a:srgbClr val="E7E6E6"/>
      </a:lt2>
      <a:accent1>
        <a:srgbClr val="F4CE2F"/>
      </a:accent1>
      <a:accent2>
        <a:srgbClr val="D23958"/>
      </a:accent2>
      <a:accent3>
        <a:srgbClr val="F58020"/>
      </a:accent3>
      <a:accent4>
        <a:srgbClr val="009AD5"/>
      </a:accent4>
      <a:accent5>
        <a:srgbClr val="0479CE"/>
      </a:accent5>
      <a:accent6>
        <a:srgbClr val="25C29C"/>
      </a:accent6>
      <a:hlink>
        <a:srgbClr val="0563C1"/>
      </a:hlink>
      <a:folHlink>
        <a:srgbClr val="954F72"/>
      </a:folHlink>
    </a:clrScheme>
    <a:fontScheme name="Custom 70">
      <a:majorFont>
        <a:latin typeface="Avenir Next LT Pro Demi"/>
        <a:ea typeface=""/>
        <a:cs typeface=""/>
      </a:majorFont>
      <a:minorFont>
        <a:latin typeface="Avenir Next LT Pro 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16411243_Win32_SL_v4" id="{5E1028BC-039D-4A85-8182-5BC71B8BBFDB}" vid="{8FC0B532-47E6-48BF-A500-9A0D2EC4382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2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E452162A-B03D-4E85-A633-FB35A2AC47BE}">
  <we:reference id="wa104379997" version="2.0.0.0" store="en-US" storeType="OMEX"/>
  <we:alternateReferences>
    <we:reference id="WA104379997" version="2.0.0.0" store="WA104379997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352</TotalTime>
  <Words>131</Words>
  <Application>Microsoft Office PowerPoint</Application>
  <PresentationFormat>Widescreen</PresentationFormat>
  <Paragraphs>40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Avenir Next LT Pro </vt:lpstr>
      <vt:lpstr>Avenir Next LT Pro Demi</vt:lpstr>
      <vt:lpstr>Calibri</vt:lpstr>
      <vt:lpstr>Custom</vt:lpstr>
      <vt:lpstr>Project timeline</vt:lpstr>
      <vt:lpstr>Project timeline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timelines</dc:title>
  <dc:creator>phathutshedzo makhuba</dc:creator>
  <cp:lastModifiedBy>phathutshedzo makhuba</cp:lastModifiedBy>
  <cp:revision>17</cp:revision>
  <dcterms:created xsi:type="dcterms:W3CDTF">2023-09-03T04:29:58Z</dcterms:created>
  <dcterms:modified xsi:type="dcterms:W3CDTF">2023-11-03T15:43:41Z</dcterms:modified>
</cp:coreProperties>
</file>